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A345CA-8C22-48D9-A3EF-47557B468E6E}" type="datetimeFigureOut">
              <a:rPr lang="zh-CN" altLang="en-US" smtClean="0"/>
              <a:t>2017/3/16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DCA9E1-7A93-4CAD-BDCF-B17E6D0A67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6148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0822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9060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4598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2918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4230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1898C-4789-4236-AECD-48ECBDC89764}" type="datetimeFigureOut">
              <a:rPr lang="zh-CN" altLang="en-US" smtClean="0"/>
              <a:t>2017/3/16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08B2-349C-4E29-BA7D-7B3AEEEC7E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5926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1898C-4789-4236-AECD-48ECBDC89764}" type="datetimeFigureOut">
              <a:rPr lang="zh-CN" altLang="en-US" smtClean="0"/>
              <a:t>2017/3/16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08B2-349C-4E29-BA7D-7B3AEEEC7E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241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1898C-4789-4236-AECD-48ECBDC89764}" type="datetimeFigureOut">
              <a:rPr lang="zh-CN" altLang="en-US" smtClean="0"/>
              <a:t>2017/3/16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08B2-349C-4E29-BA7D-7B3AEEEC7E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1137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1898C-4789-4236-AECD-48ECBDC89764}" type="datetimeFigureOut">
              <a:rPr lang="zh-CN" altLang="en-US" smtClean="0"/>
              <a:t>2017/3/16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08B2-349C-4E29-BA7D-7B3AEEEC7E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3829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1898C-4789-4236-AECD-48ECBDC89764}" type="datetimeFigureOut">
              <a:rPr lang="zh-CN" altLang="en-US" smtClean="0"/>
              <a:t>2017/3/16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08B2-349C-4E29-BA7D-7B3AEEEC7E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736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1898C-4789-4236-AECD-48ECBDC89764}" type="datetimeFigureOut">
              <a:rPr lang="zh-CN" altLang="en-US" smtClean="0"/>
              <a:t>2017/3/16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08B2-349C-4E29-BA7D-7B3AEEEC7E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8554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1898C-4789-4236-AECD-48ECBDC89764}" type="datetimeFigureOut">
              <a:rPr lang="zh-CN" altLang="en-US" smtClean="0"/>
              <a:t>2017/3/16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08B2-349C-4E29-BA7D-7B3AEEEC7E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0184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1898C-4789-4236-AECD-48ECBDC89764}" type="datetimeFigureOut">
              <a:rPr lang="zh-CN" altLang="en-US" smtClean="0"/>
              <a:t>2017/3/16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08B2-349C-4E29-BA7D-7B3AEEEC7E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3973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1898C-4789-4236-AECD-48ECBDC89764}" type="datetimeFigureOut">
              <a:rPr lang="zh-CN" altLang="en-US" smtClean="0"/>
              <a:t>2017/3/16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08B2-349C-4E29-BA7D-7B3AEEEC7E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836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1898C-4789-4236-AECD-48ECBDC89764}" type="datetimeFigureOut">
              <a:rPr lang="zh-CN" altLang="en-US" smtClean="0"/>
              <a:t>2017/3/16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08B2-349C-4E29-BA7D-7B3AEEEC7E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733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1898C-4789-4236-AECD-48ECBDC89764}" type="datetimeFigureOut">
              <a:rPr lang="zh-CN" altLang="en-US" smtClean="0"/>
              <a:t>2017/3/16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08B2-349C-4E29-BA7D-7B3AEEEC7E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39409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14605" y="-12700"/>
            <a:ext cx="12204700" cy="6868795"/>
          </a:xfrm>
          <a:prstGeom prst="rect">
            <a:avLst/>
          </a:prstGeom>
        </p:spPr>
      </p:pic>
      <p:pic>
        <p:nvPicPr>
          <p:cNvPr id="8" name="图片 7" descr="图片1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-15240" y="-3175"/>
            <a:ext cx="12231370" cy="688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756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D1898C-4789-4236-AECD-48ECBDC89764}" type="datetimeFigureOut">
              <a:rPr lang="zh-CN" altLang="en-US" smtClean="0"/>
              <a:t>2017/3/16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608B2-349C-4E29-BA7D-7B3AEEEC7E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942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693410" y="6447155"/>
            <a:ext cx="1435100" cy="287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200" dirty="0">
                <a:solidFill>
                  <a:srgbClr val="62A39F"/>
                </a:solidFill>
                <a:latin typeface="微软雅黑" charset="0"/>
                <a:ea typeface="微软雅黑" charset="0"/>
              </a:rPr>
              <a:t>www.weipos.com</a:t>
            </a:r>
          </a:p>
        </p:txBody>
      </p:sp>
      <p:sp>
        <p:nvSpPr>
          <p:cNvPr id="7" name="标题 5"/>
          <p:cNvSpPr txBox="1">
            <a:spLocks/>
          </p:cNvSpPr>
          <p:nvPr/>
        </p:nvSpPr>
        <p:spPr>
          <a:xfrm>
            <a:off x="890428" y="608012"/>
            <a:ext cx="10515600" cy="563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>
                <a:solidFill>
                  <a:srgbClr val="62A39F"/>
                </a:solidFill>
                <a:latin typeface="微软雅黑" charset="0"/>
                <a:ea typeface="微软雅黑" charset="0"/>
                <a:cs typeface="+mn-cs"/>
              </a:rPr>
              <a:t>大华条码秤</a:t>
            </a:r>
            <a:r>
              <a:rPr lang="zh-CN" altLang="en-US" sz="1600" b="1" dirty="0">
                <a:solidFill>
                  <a:srgbClr val="FFC000"/>
                </a:solidFill>
                <a:latin typeface="微软雅黑" charset="0"/>
                <a:ea typeface="微软雅黑" charset="0"/>
                <a:cs typeface="+mn-cs"/>
              </a:rPr>
              <a:t>   </a:t>
            </a:r>
            <a:r>
              <a:rPr lang="en-US" altLang="zh-CN" sz="1600" b="1" dirty="0">
                <a:solidFill>
                  <a:srgbClr val="FFC000"/>
                </a:solidFill>
                <a:latin typeface="微软雅黑" charset="0"/>
                <a:ea typeface="微软雅黑" charset="0"/>
                <a:cs typeface="+mn-cs"/>
              </a:rPr>
              <a:t>TMA</a:t>
            </a:r>
            <a:r>
              <a:rPr lang="zh-CN" altLang="en-US" sz="1600" b="1" dirty="0">
                <a:solidFill>
                  <a:srgbClr val="FFC000"/>
                </a:solidFill>
                <a:latin typeface="微软雅黑" charset="0"/>
                <a:ea typeface="微软雅黑" charset="0"/>
                <a:cs typeface="+mn-cs"/>
              </a:rPr>
              <a:t>设置</a:t>
            </a:r>
            <a:endParaRPr lang="en-US" altLang="zh-CN" sz="1600" b="1" dirty="0">
              <a:solidFill>
                <a:srgbClr val="FFC000"/>
              </a:solidFill>
              <a:latin typeface="微软雅黑" charset="0"/>
              <a:ea typeface="微软雅黑" charset="0"/>
              <a:cs typeface="+mn-cs"/>
            </a:endParaRPr>
          </a:p>
        </p:txBody>
      </p:sp>
      <p:sp>
        <p:nvSpPr>
          <p:cNvPr id="8" name="内容占位符 6"/>
          <p:cNvSpPr txBox="1">
            <a:spLocks/>
          </p:cNvSpPr>
          <p:nvPr/>
        </p:nvSpPr>
        <p:spPr>
          <a:xfrm>
            <a:off x="1017037" y="1408723"/>
            <a:ext cx="3816220" cy="78703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500" b="1" dirty="0">
                <a:latin typeface="+mn-ea"/>
              </a:rPr>
              <a:t>①将大华条码秤与电脑网线连接至同一交换机</a:t>
            </a:r>
            <a:endParaRPr lang="zh-CN" altLang="en-US" sz="1500" b="1" dirty="0"/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endParaRPr lang="zh-CN" altLang="en-US" sz="1600" dirty="0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5121" name="Picture 1" descr="C:\Users\Administrator\Documents\Tencent Files\1604147232\Image\C2C\AL]D~(S}H7KZLXTF9%K(Z_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89" y="4021419"/>
            <a:ext cx="1264535" cy="92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内容占位符 6"/>
          <p:cNvSpPr txBox="1">
            <a:spLocks/>
          </p:cNvSpPr>
          <p:nvPr/>
        </p:nvSpPr>
        <p:spPr>
          <a:xfrm>
            <a:off x="1017036" y="2631851"/>
            <a:ext cx="3816221" cy="125893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500" b="1" dirty="0">
                <a:latin typeface="+mn-ea"/>
              </a:rPr>
              <a:t>②安装大华条码秤设置程序</a:t>
            </a:r>
            <a:r>
              <a:rPr lang="en-US" altLang="zh-CN" sz="1500" b="1" dirty="0">
                <a:latin typeface="+mn-ea"/>
              </a:rPr>
              <a:t>TMA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400" dirty="0"/>
              <a:t>程序下载链接</a:t>
            </a:r>
            <a:r>
              <a:rPr lang="en-US" altLang="zh-CN" sz="1400" dirty="0"/>
              <a:t>: http://pan.baidu.com/s/1slviInF </a:t>
            </a:r>
            <a:r>
              <a:rPr lang="zh-CN" altLang="en-US" sz="1400" dirty="0"/>
              <a:t>密码</a:t>
            </a:r>
            <a:r>
              <a:rPr lang="en-US" altLang="zh-CN" sz="1400" dirty="0"/>
              <a:t>: vax6</a:t>
            </a:r>
            <a:endParaRPr lang="zh-CN" altLang="en-US" sz="14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0" name="内容占位符 6"/>
          <p:cNvSpPr txBox="1">
            <a:spLocks/>
          </p:cNvSpPr>
          <p:nvPr/>
        </p:nvSpPr>
        <p:spPr>
          <a:xfrm>
            <a:off x="5693410" y="1408723"/>
            <a:ext cx="6017649" cy="1099344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600" b="1" dirty="0">
                <a:latin typeface="+mn-ea"/>
              </a:rPr>
              <a:t>③通讯设置</a:t>
            </a:r>
            <a:r>
              <a:rPr lang="en-US" altLang="zh-CN" sz="1600" b="1" dirty="0">
                <a:latin typeface="+mn-ea"/>
              </a:rPr>
              <a:t>—</a:t>
            </a:r>
            <a:r>
              <a:rPr lang="zh-CN" altLang="en-US" sz="1600" b="1" dirty="0">
                <a:latin typeface="+mn-ea"/>
              </a:rPr>
              <a:t>以太网设置</a:t>
            </a:r>
            <a:endParaRPr lang="en-US" altLang="zh-CN" sz="1600" b="1" dirty="0">
              <a:latin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输入</a:t>
            </a:r>
            <a:r>
              <a:rPr lang="en-US" altLang="zh-CN" sz="1400" dirty="0">
                <a:solidFill>
                  <a:srgbClr val="FF0000"/>
                </a:solidFill>
                <a:latin typeface="+mn-ea"/>
              </a:rPr>
              <a:t>IP</a:t>
            </a: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地址，将状态选择为“使用”；若同时设置多台条码秤</a:t>
            </a:r>
            <a:r>
              <a:rPr lang="en-US" altLang="zh-CN" sz="1400" dirty="0">
                <a:solidFill>
                  <a:srgbClr val="FF0000"/>
                </a:solidFill>
                <a:latin typeface="+mn-ea"/>
              </a:rPr>
              <a:t>IP</a:t>
            </a: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地址，不使用时请选择“禁用”</a:t>
            </a:r>
          </a:p>
        </p:txBody>
      </p:sp>
      <p:pic>
        <p:nvPicPr>
          <p:cNvPr id="5122" name="Picture 2" descr="C:\Users\Administrator\Documents\Tencent Files\1604147232\Image\C2C\IG%L15EU~A}JKT4YYQ)@~$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284" y="2481944"/>
            <a:ext cx="6043775" cy="358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9589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693410" y="6447155"/>
            <a:ext cx="1435100" cy="287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200" dirty="0">
                <a:solidFill>
                  <a:srgbClr val="62A39F"/>
                </a:solidFill>
                <a:latin typeface="微软雅黑" charset="0"/>
                <a:ea typeface="微软雅黑" charset="0"/>
              </a:rPr>
              <a:t>www.weipos.com</a:t>
            </a:r>
          </a:p>
        </p:txBody>
      </p:sp>
      <p:sp>
        <p:nvSpPr>
          <p:cNvPr id="7" name="标题 5"/>
          <p:cNvSpPr txBox="1">
            <a:spLocks/>
          </p:cNvSpPr>
          <p:nvPr/>
        </p:nvSpPr>
        <p:spPr>
          <a:xfrm>
            <a:off x="890428" y="608012"/>
            <a:ext cx="10515600" cy="563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>
                <a:solidFill>
                  <a:srgbClr val="62A39F"/>
                </a:solidFill>
                <a:latin typeface="微软雅黑" charset="0"/>
                <a:ea typeface="微软雅黑" charset="0"/>
                <a:cs typeface="+mn-cs"/>
              </a:rPr>
              <a:t>大华条码秤</a:t>
            </a:r>
            <a:r>
              <a:rPr lang="zh-CN" altLang="en-US" sz="1600" b="1" dirty="0">
                <a:solidFill>
                  <a:srgbClr val="FFC000"/>
                </a:solidFill>
                <a:latin typeface="微软雅黑" charset="0"/>
                <a:ea typeface="微软雅黑" charset="0"/>
                <a:cs typeface="+mn-cs"/>
              </a:rPr>
              <a:t>   </a:t>
            </a:r>
            <a:r>
              <a:rPr lang="en-US" altLang="zh-CN" sz="1600" b="1" dirty="0">
                <a:solidFill>
                  <a:srgbClr val="FFC000"/>
                </a:solidFill>
                <a:latin typeface="微软雅黑" charset="0"/>
                <a:ea typeface="微软雅黑" charset="0"/>
                <a:cs typeface="+mn-cs"/>
              </a:rPr>
              <a:t>TMA</a:t>
            </a:r>
            <a:r>
              <a:rPr lang="zh-CN" altLang="en-US" sz="1600" b="1" dirty="0">
                <a:solidFill>
                  <a:srgbClr val="FFC000"/>
                </a:solidFill>
                <a:latin typeface="微软雅黑" charset="0"/>
                <a:ea typeface="微软雅黑" charset="0"/>
                <a:cs typeface="+mn-cs"/>
              </a:rPr>
              <a:t>设置</a:t>
            </a:r>
            <a:endParaRPr lang="en-US" altLang="zh-CN" sz="1600" b="1" dirty="0">
              <a:solidFill>
                <a:srgbClr val="FFC000"/>
              </a:solidFill>
              <a:latin typeface="微软雅黑" charset="0"/>
              <a:ea typeface="微软雅黑" charset="0"/>
              <a:cs typeface="+mn-cs"/>
            </a:endParaRPr>
          </a:p>
        </p:txBody>
      </p:sp>
      <p:sp>
        <p:nvSpPr>
          <p:cNvPr id="8" name="内容占位符 6"/>
          <p:cNvSpPr txBox="1">
            <a:spLocks/>
          </p:cNvSpPr>
          <p:nvPr/>
        </p:nvSpPr>
        <p:spPr>
          <a:xfrm>
            <a:off x="470263" y="1330345"/>
            <a:ext cx="4362994" cy="1073221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500" b="1" dirty="0">
                <a:latin typeface="+mn-ea"/>
              </a:rPr>
              <a:t>④基础设置</a:t>
            </a:r>
            <a:r>
              <a:rPr lang="en-US" altLang="zh-CN" sz="1500" b="1" dirty="0">
                <a:latin typeface="+mn-ea"/>
              </a:rPr>
              <a:t>—</a:t>
            </a:r>
            <a:r>
              <a:rPr lang="zh-CN" altLang="en-US" sz="1500" b="1" dirty="0">
                <a:latin typeface="+mn-ea"/>
              </a:rPr>
              <a:t>系统参数</a:t>
            </a:r>
            <a:endParaRPr lang="en-US" altLang="zh-CN" sz="1500" b="1" dirty="0">
              <a:latin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选择条码设置格式、日期格式、净重单位等参数，点击“下载”，状态显示“连接成功”即可</a:t>
            </a:r>
          </a:p>
        </p:txBody>
      </p:sp>
      <p:sp>
        <p:nvSpPr>
          <p:cNvPr id="10" name="内容占位符 6"/>
          <p:cNvSpPr txBox="1">
            <a:spLocks/>
          </p:cNvSpPr>
          <p:nvPr/>
        </p:nvSpPr>
        <p:spPr>
          <a:xfrm>
            <a:off x="5693410" y="1330345"/>
            <a:ext cx="6017649" cy="109934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600" b="1" dirty="0">
                <a:latin typeface="+mn-ea"/>
              </a:rPr>
              <a:t>⑤基础设置</a:t>
            </a:r>
            <a:r>
              <a:rPr lang="en-US" altLang="zh-CN" sz="1600" b="1" dirty="0">
                <a:latin typeface="+mn-ea"/>
              </a:rPr>
              <a:t>—</a:t>
            </a:r>
            <a:r>
              <a:rPr lang="zh-CN" altLang="en-US" sz="1600" b="1" dirty="0">
                <a:latin typeface="+mn-ea"/>
              </a:rPr>
              <a:t>标签设置</a:t>
            </a:r>
            <a:endParaRPr lang="en-US" altLang="zh-CN" sz="1600" b="1" dirty="0">
              <a:latin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300" dirty="0">
                <a:solidFill>
                  <a:srgbClr val="FF0000"/>
                </a:solidFill>
                <a:latin typeface="+mn-ea"/>
              </a:rPr>
              <a:t>双击标签尺寸修改条码纸大小；左侧勾选标签纸显示信息（文字、数据）</a:t>
            </a:r>
          </a:p>
        </p:txBody>
      </p:sp>
      <p:pic>
        <p:nvPicPr>
          <p:cNvPr id="10241" name="Picture 1" descr="C:\Users\Administrator\Documents\Tencent Files\1604147232\Image\C2C\UWG6XO}MAFZAW4P8Q8%[X0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30" y="2444332"/>
            <a:ext cx="5183077" cy="3239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Administrator\Documents\Tencent Files\1604147232\Image\C2C\0YQ]F36%LJCE(S5~W[E]ILB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37" y="2691775"/>
            <a:ext cx="5288461" cy="3294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Administrator\Documents\Tencent Files\1604147232\Image\C2C\({BF[5`HJ[5E582$5NWGWA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3410" y="2444332"/>
            <a:ext cx="6228922" cy="339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31908" y="6087290"/>
            <a:ext cx="3765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更多设置详见大华条码秤说明书</a:t>
            </a:r>
            <a:r>
              <a:rPr lang="en-US" altLang="zh-CN" b="1" dirty="0">
                <a:solidFill>
                  <a:srgbClr val="FF0000"/>
                </a:solidFill>
              </a:rPr>
              <a:t>……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172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693410" y="6447155"/>
            <a:ext cx="1435100" cy="287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200" dirty="0">
                <a:solidFill>
                  <a:srgbClr val="62A39F"/>
                </a:solidFill>
                <a:latin typeface="微软雅黑" charset="0"/>
                <a:ea typeface="微软雅黑" charset="0"/>
              </a:rPr>
              <a:t>www.weipos.com</a:t>
            </a:r>
          </a:p>
        </p:txBody>
      </p:sp>
      <p:sp>
        <p:nvSpPr>
          <p:cNvPr id="7" name="标题 5"/>
          <p:cNvSpPr txBox="1">
            <a:spLocks/>
          </p:cNvSpPr>
          <p:nvPr/>
        </p:nvSpPr>
        <p:spPr>
          <a:xfrm>
            <a:off x="890428" y="608012"/>
            <a:ext cx="10515600" cy="563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>
                <a:solidFill>
                  <a:srgbClr val="62A39F"/>
                </a:solidFill>
                <a:latin typeface="微软雅黑" charset="0"/>
                <a:ea typeface="微软雅黑" charset="0"/>
                <a:cs typeface="+mn-cs"/>
              </a:rPr>
              <a:t>大华条码秤</a:t>
            </a:r>
            <a:r>
              <a:rPr lang="zh-CN" altLang="en-US" sz="1600" b="1" dirty="0">
                <a:solidFill>
                  <a:srgbClr val="FFC000"/>
                </a:solidFill>
                <a:latin typeface="微软雅黑" charset="0"/>
                <a:ea typeface="微软雅黑" charset="0"/>
                <a:cs typeface="+mn-cs"/>
              </a:rPr>
              <a:t>   终端设置</a:t>
            </a:r>
            <a:endParaRPr lang="en-US" altLang="zh-CN" sz="1600" b="1" dirty="0">
              <a:solidFill>
                <a:srgbClr val="FFC000"/>
              </a:solidFill>
              <a:latin typeface="微软雅黑" charset="0"/>
              <a:ea typeface="微软雅黑" charset="0"/>
              <a:cs typeface="+mn-cs"/>
            </a:endParaRPr>
          </a:p>
        </p:txBody>
      </p:sp>
      <p:sp>
        <p:nvSpPr>
          <p:cNvPr id="8" name="内容占位符 6"/>
          <p:cNvSpPr txBox="1">
            <a:spLocks/>
          </p:cNvSpPr>
          <p:nvPr/>
        </p:nvSpPr>
        <p:spPr>
          <a:xfrm>
            <a:off x="1017037" y="1709172"/>
            <a:ext cx="3816220" cy="180474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500" b="1" dirty="0">
                <a:latin typeface="+mn-ea"/>
              </a:rPr>
              <a:t>①基本设置</a:t>
            </a:r>
            <a:endParaRPr lang="en-US" altLang="zh-CN" sz="1500" b="1" dirty="0">
              <a:latin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300" dirty="0">
                <a:solidFill>
                  <a:srgbClr val="FF0000"/>
                </a:solidFill>
                <a:latin typeface="+mn-ea"/>
              </a:rPr>
              <a:t>设置</a:t>
            </a:r>
            <a:r>
              <a:rPr lang="en-US" altLang="zh-CN" sz="1300" dirty="0">
                <a:solidFill>
                  <a:srgbClr val="FF0000"/>
                </a:solidFill>
                <a:latin typeface="+mn-ea"/>
              </a:rPr>
              <a:t>—</a:t>
            </a:r>
            <a:r>
              <a:rPr lang="zh-CN" altLang="en-US" sz="1300" dirty="0">
                <a:solidFill>
                  <a:srgbClr val="FF0000"/>
                </a:solidFill>
                <a:latin typeface="+mn-ea"/>
              </a:rPr>
              <a:t>外设设置</a:t>
            </a:r>
            <a:r>
              <a:rPr lang="en-US" altLang="zh-CN" sz="1300" dirty="0">
                <a:solidFill>
                  <a:srgbClr val="FF0000"/>
                </a:solidFill>
                <a:latin typeface="+mn-ea"/>
              </a:rPr>
              <a:t>—</a:t>
            </a:r>
            <a:r>
              <a:rPr lang="zh-CN" altLang="en-US" sz="1300" dirty="0">
                <a:solidFill>
                  <a:srgbClr val="FF0000"/>
                </a:solidFill>
                <a:latin typeface="+mn-ea"/>
              </a:rPr>
              <a:t>条码秤</a:t>
            </a:r>
            <a:endParaRPr lang="en-US" altLang="zh-CN" sz="1300" dirty="0">
              <a:solidFill>
                <a:srgbClr val="FF0000"/>
              </a:solidFill>
              <a:latin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300" dirty="0">
                <a:solidFill>
                  <a:srgbClr val="FF0000"/>
                </a:solidFill>
                <a:latin typeface="+mn-ea"/>
              </a:rPr>
              <a:t>输入</a:t>
            </a:r>
            <a:r>
              <a:rPr lang="en-US" altLang="zh-CN" sz="1300" dirty="0">
                <a:solidFill>
                  <a:srgbClr val="FF0000"/>
                </a:solidFill>
                <a:latin typeface="+mn-ea"/>
              </a:rPr>
              <a:t>IP</a:t>
            </a:r>
            <a:r>
              <a:rPr lang="zh-CN" altLang="en-US" sz="1300" dirty="0">
                <a:solidFill>
                  <a:srgbClr val="FF0000"/>
                </a:solidFill>
                <a:latin typeface="+mn-ea"/>
              </a:rPr>
              <a:t>地址、端口号、店名、条码设置，点击“确认”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261" y="1058091"/>
            <a:ext cx="6897189" cy="5172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7802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693410" y="6447155"/>
            <a:ext cx="1435100" cy="287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200" dirty="0">
                <a:solidFill>
                  <a:srgbClr val="62A39F"/>
                </a:solidFill>
                <a:latin typeface="微软雅黑" charset="0"/>
                <a:ea typeface="微软雅黑" charset="0"/>
              </a:rPr>
              <a:t>www.weipos.com</a:t>
            </a:r>
          </a:p>
        </p:txBody>
      </p:sp>
      <p:sp>
        <p:nvSpPr>
          <p:cNvPr id="7" name="标题 5"/>
          <p:cNvSpPr txBox="1">
            <a:spLocks/>
          </p:cNvSpPr>
          <p:nvPr/>
        </p:nvSpPr>
        <p:spPr>
          <a:xfrm>
            <a:off x="890428" y="608012"/>
            <a:ext cx="10515600" cy="563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>
                <a:solidFill>
                  <a:srgbClr val="62A39F"/>
                </a:solidFill>
                <a:latin typeface="微软雅黑" charset="0"/>
                <a:ea typeface="微软雅黑" charset="0"/>
                <a:cs typeface="+mn-cs"/>
              </a:rPr>
              <a:t>大华条码秤</a:t>
            </a:r>
            <a:r>
              <a:rPr lang="zh-CN" altLang="en-US" sz="1600" b="1" dirty="0">
                <a:solidFill>
                  <a:srgbClr val="FFC000"/>
                </a:solidFill>
                <a:latin typeface="微软雅黑" charset="0"/>
                <a:ea typeface="微软雅黑" charset="0"/>
                <a:cs typeface="+mn-cs"/>
              </a:rPr>
              <a:t>   终端设置</a:t>
            </a:r>
            <a:endParaRPr lang="en-US" altLang="zh-CN" sz="1600" b="1" dirty="0">
              <a:solidFill>
                <a:srgbClr val="FFC000"/>
              </a:solidFill>
              <a:latin typeface="微软雅黑" charset="0"/>
              <a:ea typeface="微软雅黑" charset="0"/>
              <a:cs typeface="+mn-cs"/>
            </a:endParaRPr>
          </a:p>
        </p:txBody>
      </p:sp>
      <p:sp>
        <p:nvSpPr>
          <p:cNvPr id="8" name="内容占位符 6"/>
          <p:cNvSpPr txBox="1">
            <a:spLocks/>
          </p:cNvSpPr>
          <p:nvPr/>
        </p:nvSpPr>
        <p:spPr>
          <a:xfrm>
            <a:off x="847218" y="1343407"/>
            <a:ext cx="3816220" cy="473798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500" b="1" dirty="0">
                <a:latin typeface="+mn-ea"/>
              </a:rPr>
              <a:t>②商品设置</a:t>
            </a:r>
            <a:endParaRPr lang="en-US" altLang="zh-CN" sz="1500" b="1" dirty="0">
              <a:latin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300" dirty="0">
                <a:latin typeface="+mn-ea"/>
              </a:rPr>
              <a:t>基础资料</a:t>
            </a:r>
            <a:r>
              <a:rPr lang="en-US" altLang="zh-CN" sz="1300" dirty="0">
                <a:latin typeface="+mn-ea"/>
              </a:rPr>
              <a:t>—</a:t>
            </a:r>
            <a:r>
              <a:rPr lang="zh-CN" altLang="en-US" sz="1300" dirty="0">
                <a:latin typeface="+mn-ea"/>
              </a:rPr>
              <a:t>条码秤商品</a:t>
            </a:r>
            <a:endParaRPr lang="en-US" altLang="zh-CN" sz="1300" dirty="0">
              <a:latin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300" dirty="0">
                <a:solidFill>
                  <a:srgbClr val="FF0000"/>
                </a:solidFill>
                <a:latin typeface="+mn-ea"/>
              </a:rPr>
              <a:t>商品管理：</a:t>
            </a:r>
            <a:r>
              <a:rPr lang="zh-CN" altLang="en-US" sz="1300" dirty="0">
                <a:latin typeface="+mn-ea"/>
              </a:rPr>
              <a:t>进入后，选择需要打印条码的商品</a:t>
            </a:r>
            <a:endParaRPr lang="en-US" altLang="zh-CN" sz="1300" dirty="0">
              <a:latin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300" dirty="0">
                <a:solidFill>
                  <a:srgbClr val="FF0000"/>
                </a:solidFill>
                <a:latin typeface="+mn-ea"/>
              </a:rPr>
              <a:t>设置商品：</a:t>
            </a:r>
            <a:r>
              <a:rPr lang="zh-CN" altLang="en-US" sz="1300" dirty="0">
                <a:latin typeface="+mn-ea"/>
              </a:rPr>
              <a:t>点击商品，点击“设置商品”，可设置该商品快捷键。如：可乐的快捷键设置为“</a:t>
            </a:r>
            <a:r>
              <a:rPr lang="en-US" altLang="zh-CN" sz="1300" dirty="0">
                <a:latin typeface="+mn-ea"/>
              </a:rPr>
              <a:t>4</a:t>
            </a:r>
            <a:r>
              <a:rPr lang="zh-CN" altLang="en-US" sz="1300" dirty="0">
                <a:latin typeface="+mn-ea"/>
              </a:rPr>
              <a:t>”，商品销售时在称键盘上点击</a:t>
            </a:r>
            <a:r>
              <a:rPr lang="en-US" altLang="zh-CN" sz="1300" dirty="0">
                <a:latin typeface="+mn-ea"/>
              </a:rPr>
              <a:t>4</a:t>
            </a:r>
            <a:r>
              <a:rPr lang="zh-CN" altLang="en-US" sz="1300" dirty="0">
                <a:latin typeface="+mn-ea"/>
              </a:rPr>
              <a:t>，即可获取该商品信息，进行称重、计价、打印条码</a:t>
            </a:r>
            <a:endParaRPr lang="en-US" altLang="zh-CN" sz="1300" dirty="0">
              <a:latin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300" dirty="0">
                <a:solidFill>
                  <a:srgbClr val="FF0000"/>
                </a:solidFill>
                <a:latin typeface="+mn-ea"/>
              </a:rPr>
              <a:t>重置快捷键：</a:t>
            </a:r>
            <a:r>
              <a:rPr lang="zh-CN" altLang="en-US" sz="1300" dirty="0">
                <a:latin typeface="+mn-ea"/>
              </a:rPr>
              <a:t>系统按照当前商品排列顺序，一键生成所有商品条码快捷键</a:t>
            </a:r>
            <a:endParaRPr lang="en-US" altLang="zh-CN" sz="1300" dirty="0">
              <a:latin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300" dirty="0">
                <a:solidFill>
                  <a:srgbClr val="FF0000"/>
                </a:solidFill>
                <a:latin typeface="+mn-ea"/>
              </a:rPr>
              <a:t>打印：</a:t>
            </a:r>
            <a:r>
              <a:rPr lang="zh-CN" altLang="en-US" sz="1300" dirty="0">
                <a:latin typeface="+mn-ea"/>
              </a:rPr>
              <a:t>点击打印所有商品快捷键信息，方便操作员查阅</a:t>
            </a:r>
            <a:endParaRPr lang="en-US" altLang="zh-CN" sz="1300" dirty="0">
              <a:latin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300" dirty="0">
                <a:solidFill>
                  <a:srgbClr val="FF0000"/>
                </a:solidFill>
                <a:latin typeface="+mn-ea"/>
              </a:rPr>
              <a:t>同步商品：</a:t>
            </a:r>
            <a:r>
              <a:rPr lang="zh-CN" altLang="en-US" sz="1300" dirty="0">
                <a:latin typeface="+mn-ea"/>
              </a:rPr>
              <a:t>商品设置完成后，需要点击“同步商品”，将当前设置内容同步至条码秤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808" y="1118510"/>
            <a:ext cx="6921133" cy="51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3308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693410" y="6447155"/>
            <a:ext cx="1435100" cy="287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200" dirty="0">
                <a:solidFill>
                  <a:srgbClr val="62A39F"/>
                </a:solidFill>
                <a:latin typeface="微软雅黑" charset="0"/>
                <a:ea typeface="微软雅黑" charset="0"/>
              </a:rPr>
              <a:t>www.weipos.com</a:t>
            </a:r>
          </a:p>
        </p:txBody>
      </p:sp>
      <p:sp>
        <p:nvSpPr>
          <p:cNvPr id="7" name="标题 5"/>
          <p:cNvSpPr txBox="1">
            <a:spLocks/>
          </p:cNvSpPr>
          <p:nvPr/>
        </p:nvSpPr>
        <p:spPr>
          <a:xfrm>
            <a:off x="890428" y="608012"/>
            <a:ext cx="10515600" cy="563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>
                <a:solidFill>
                  <a:srgbClr val="62A39F"/>
                </a:solidFill>
                <a:latin typeface="微软雅黑" charset="0"/>
                <a:ea typeface="微软雅黑" charset="0"/>
                <a:cs typeface="+mn-cs"/>
              </a:rPr>
              <a:t>大华条码秤</a:t>
            </a:r>
            <a:r>
              <a:rPr lang="zh-CN" altLang="en-US" sz="1600" b="1" dirty="0">
                <a:solidFill>
                  <a:srgbClr val="FFC000"/>
                </a:solidFill>
                <a:latin typeface="微软雅黑" charset="0"/>
                <a:ea typeface="微软雅黑" charset="0"/>
                <a:cs typeface="+mn-cs"/>
              </a:rPr>
              <a:t>   终端设置</a:t>
            </a:r>
            <a:endParaRPr lang="en-US" altLang="zh-CN" sz="1600" b="1" dirty="0">
              <a:solidFill>
                <a:srgbClr val="FFC000"/>
              </a:solidFill>
              <a:latin typeface="微软雅黑" charset="0"/>
              <a:ea typeface="微软雅黑" charset="0"/>
              <a:cs typeface="+mn-cs"/>
            </a:endParaRPr>
          </a:p>
        </p:txBody>
      </p:sp>
      <p:sp>
        <p:nvSpPr>
          <p:cNvPr id="8" name="内容占位符 6"/>
          <p:cNvSpPr txBox="1">
            <a:spLocks/>
          </p:cNvSpPr>
          <p:nvPr/>
        </p:nvSpPr>
        <p:spPr>
          <a:xfrm>
            <a:off x="912533" y="1802676"/>
            <a:ext cx="3816220" cy="282364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500" b="1" dirty="0">
                <a:latin typeface="+mn-ea"/>
              </a:rPr>
              <a:t>③条码商品收银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300" dirty="0">
                <a:solidFill>
                  <a:srgbClr val="FF0000"/>
                </a:solidFill>
                <a:latin typeface="+mn-ea"/>
              </a:rPr>
              <a:t>条码称称重</a:t>
            </a:r>
            <a:endParaRPr lang="en-US" altLang="zh-CN" sz="1300" dirty="0">
              <a:solidFill>
                <a:srgbClr val="FF0000"/>
              </a:solidFill>
              <a:latin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300" dirty="0">
                <a:solidFill>
                  <a:srgbClr val="FF0000"/>
                </a:solidFill>
                <a:latin typeface="+mn-ea"/>
              </a:rPr>
              <a:t>扫描枪扫描商品条码，读取该条码标签中的价格，即可进行收银</a:t>
            </a:r>
            <a:endParaRPr lang="zh-CN" altLang="en-US" sz="1300" dirty="0">
              <a:latin typeface="+mn-ea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805" y="2220686"/>
            <a:ext cx="355282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2817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366</Words>
  <Application>Microsoft Office PowerPoint</Application>
  <PresentationFormat>宽屏</PresentationFormat>
  <Paragraphs>38</Paragraphs>
  <Slides>5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1" baseType="lpstr">
      <vt:lpstr>等线</vt:lpstr>
      <vt:lpstr>等线 Light</vt:lpstr>
      <vt:lpstr>微软雅黑</vt:lpstr>
      <vt:lpstr>Arial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894054851@qq.com</dc:creator>
  <cp:lastModifiedBy>894054851@qq.com</cp:lastModifiedBy>
  <cp:revision>1</cp:revision>
  <dcterms:created xsi:type="dcterms:W3CDTF">2017-03-16T03:40:44Z</dcterms:created>
  <dcterms:modified xsi:type="dcterms:W3CDTF">2017-03-16T03:41:57Z</dcterms:modified>
</cp:coreProperties>
</file>