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B9F25-285F-400A-A9D9-676C5956681B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34FE0-0A6E-48AA-AEC2-5C9B78E6D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897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379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648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045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186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184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769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487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133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313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01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296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83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03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019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369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821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363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580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4605" y="-12700"/>
            <a:ext cx="12204700" cy="6868795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15240" y="-3175"/>
            <a:ext cx="12231370" cy="688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5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58327-4448-4D38-9E68-EA158035E69D}" type="datetimeFigureOut">
              <a:rPr lang="zh-CN" altLang="en-US" smtClean="0"/>
              <a:t>2017/3/16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45E75-6B05-4379-B4DF-CD39F2CFF7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45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7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精函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TM-154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条码秤（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Windows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版本） </a:t>
            </a:r>
            <a:r>
              <a:rPr lang="en-US" altLang="zh-CN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TM-</a:t>
            </a:r>
            <a:r>
              <a:rPr lang="en-US" altLang="zh-CN" sz="1600" b="1" dirty="0" err="1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xA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1017037" y="1408723"/>
            <a:ext cx="3816220" cy="78703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500" b="1" dirty="0">
                <a:latin typeface="+mn-ea"/>
              </a:rPr>
              <a:t>①将精函条码秤与电脑网线连接至同一交换机</a:t>
            </a:r>
            <a:endParaRPr lang="zh-CN" altLang="en-US" sz="1500" b="1" dirty="0"/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endParaRPr lang="zh-CN" altLang="en-US" sz="16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" name="内容占位符 6"/>
          <p:cNvSpPr txBox="1">
            <a:spLocks/>
          </p:cNvSpPr>
          <p:nvPr/>
        </p:nvSpPr>
        <p:spPr>
          <a:xfrm>
            <a:off x="1017036" y="2631850"/>
            <a:ext cx="3816221" cy="16718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500" b="1" dirty="0">
                <a:latin typeface="+mn-ea"/>
              </a:rPr>
              <a:t>②安装条码秤设置程序</a:t>
            </a:r>
            <a:r>
              <a:rPr lang="en-US" altLang="zh-CN" sz="1500" b="1" dirty="0">
                <a:latin typeface="+mn-ea"/>
              </a:rPr>
              <a:t>TM-</a:t>
            </a:r>
            <a:r>
              <a:rPr lang="en-US" altLang="zh-CN" sz="1500" b="1" dirty="0" err="1">
                <a:latin typeface="+mn-ea"/>
              </a:rPr>
              <a:t>xA</a:t>
            </a:r>
            <a:endParaRPr lang="en-US" altLang="zh-CN" sz="15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/>
              <a:t>程序下载链接</a:t>
            </a:r>
            <a:r>
              <a:rPr lang="en-US" altLang="zh-CN" sz="1400" dirty="0"/>
              <a:t>: http://pan.baidu.com/s/1bp3g12J </a:t>
            </a:r>
            <a:r>
              <a:rPr lang="zh-CN" altLang="en-US" sz="1400" dirty="0"/>
              <a:t>密码</a:t>
            </a:r>
            <a:r>
              <a:rPr lang="en-US" altLang="zh-CN" sz="1400" dirty="0"/>
              <a:t>: </a:t>
            </a:r>
            <a:r>
              <a:rPr lang="en-US" altLang="zh-CN" sz="1400" dirty="0" err="1"/>
              <a:t>xzxg</a:t>
            </a:r>
            <a:endParaRPr lang="en-US" altLang="zh-CN" sz="14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b="1" dirty="0"/>
              <a:t>默认登录即可</a:t>
            </a:r>
            <a:endParaRPr lang="en-US" altLang="zh-CN" sz="1400" b="1" dirty="0"/>
          </a:p>
        </p:txBody>
      </p:sp>
      <p:sp>
        <p:nvSpPr>
          <p:cNvPr id="10" name="内容占位符 6"/>
          <p:cNvSpPr txBox="1">
            <a:spLocks/>
          </p:cNvSpPr>
          <p:nvPr/>
        </p:nvSpPr>
        <p:spPr>
          <a:xfrm>
            <a:off x="5693410" y="1408723"/>
            <a:ext cx="6017649" cy="10993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b="1" dirty="0">
                <a:latin typeface="+mn-ea"/>
              </a:rPr>
              <a:t>③配置向导</a:t>
            </a:r>
            <a:endParaRPr lang="en-US" altLang="zh-CN" sz="16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双击进入配置向导，第一次配置点击“下一步”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34" y="2785298"/>
            <a:ext cx="524787" cy="49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37" y="4303734"/>
            <a:ext cx="40005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781" y="2552311"/>
            <a:ext cx="6704905" cy="355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2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470263" y="1227109"/>
            <a:ext cx="4362994" cy="97040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b="1" dirty="0">
                <a:latin typeface="+mn-ea"/>
              </a:rPr>
              <a:t>④配置向导：选择设备种类</a:t>
            </a:r>
            <a:endParaRPr lang="en-US" altLang="zh-CN" sz="16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选择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2012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款、无立杆，点击“下一步”</a:t>
            </a:r>
          </a:p>
        </p:txBody>
      </p:sp>
      <p:sp>
        <p:nvSpPr>
          <p:cNvPr id="10" name="内容占位符 6"/>
          <p:cNvSpPr txBox="1">
            <a:spLocks/>
          </p:cNvSpPr>
          <p:nvPr/>
        </p:nvSpPr>
        <p:spPr>
          <a:xfrm>
            <a:off x="6106354" y="1227109"/>
            <a:ext cx="6017649" cy="97040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b="1" dirty="0">
                <a:latin typeface="+mn-ea"/>
              </a:rPr>
              <a:t>⑤配置向导：操作模式</a:t>
            </a:r>
            <a:endParaRPr lang="en-US" altLang="zh-CN" sz="16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设置标签规格 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40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*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30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，点击“下一步”</a:t>
            </a:r>
          </a:p>
        </p:txBody>
      </p:sp>
      <p:sp>
        <p:nvSpPr>
          <p:cNvPr id="11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精函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TM-154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条码秤（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Windows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版本） </a:t>
            </a:r>
            <a:r>
              <a:rPr lang="en-US" altLang="zh-CN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TM-</a:t>
            </a:r>
            <a:r>
              <a:rPr lang="en-US" altLang="zh-CN" sz="1600" b="1" dirty="0" err="1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xA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18" y="2389776"/>
            <a:ext cx="5531440" cy="3600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194" y="2389777"/>
            <a:ext cx="5531439" cy="360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31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470263" y="1227109"/>
            <a:ext cx="4362994" cy="12953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b="1" dirty="0">
                <a:latin typeface="+mn-ea"/>
                <a:ea typeface="微软雅黑"/>
              </a:rPr>
              <a:t>⑥</a:t>
            </a:r>
            <a:r>
              <a:rPr lang="zh-CN" altLang="en-US" sz="1600" b="1" dirty="0">
                <a:latin typeface="+mn-ea"/>
              </a:rPr>
              <a:t>配置向导：单品标签的打印格式</a:t>
            </a:r>
            <a:endParaRPr lang="en-US" altLang="zh-CN" sz="16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编辑标签，自定义格式，确认后点击“保存”，然后点击“下一步”</a:t>
            </a:r>
          </a:p>
        </p:txBody>
      </p:sp>
      <p:sp>
        <p:nvSpPr>
          <p:cNvPr id="10" name="内容占位符 6"/>
          <p:cNvSpPr txBox="1">
            <a:spLocks/>
          </p:cNvSpPr>
          <p:nvPr/>
        </p:nvSpPr>
        <p:spPr>
          <a:xfrm>
            <a:off x="6106354" y="1227109"/>
            <a:ext cx="6017649" cy="1295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b="1" dirty="0">
                <a:latin typeface="+mn-ea"/>
                <a:ea typeface="微软雅黑"/>
              </a:rPr>
              <a:t>⑦</a:t>
            </a:r>
            <a:r>
              <a:rPr lang="zh-CN" altLang="en-US" sz="1600" b="1" dirty="0">
                <a:latin typeface="+mn-ea"/>
              </a:rPr>
              <a:t>配置向导：条码</a:t>
            </a:r>
            <a:endParaRPr lang="en-US" altLang="zh-CN" sz="16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选择类型“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2+5+5+1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”，勾选“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PLU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编号”，点击“下一步”</a:t>
            </a:r>
          </a:p>
        </p:txBody>
      </p:sp>
      <p:sp>
        <p:nvSpPr>
          <p:cNvPr id="11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精函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TM-154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条码秤（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Windows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版本） </a:t>
            </a:r>
            <a:r>
              <a:rPr lang="en-US" altLang="zh-CN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TM-</a:t>
            </a:r>
            <a:r>
              <a:rPr lang="en-US" altLang="zh-CN" sz="1600" b="1" dirty="0" err="1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xA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71" y="2522509"/>
            <a:ext cx="5867005" cy="3819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990" y="2522509"/>
            <a:ext cx="5867006" cy="3819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26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470263" y="1227109"/>
            <a:ext cx="4362994" cy="12953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b="1" dirty="0">
                <a:latin typeface="微软雅黑"/>
                <a:ea typeface="微软雅黑"/>
              </a:rPr>
              <a:t>⑧</a:t>
            </a:r>
            <a:r>
              <a:rPr lang="zh-CN" altLang="en-US" sz="1600" b="1" dirty="0">
                <a:latin typeface="+mn-ea"/>
              </a:rPr>
              <a:t>配置向导：</a:t>
            </a:r>
            <a:r>
              <a:rPr lang="en-US" altLang="zh-CN" sz="1600" b="1" dirty="0">
                <a:latin typeface="+mn-ea"/>
              </a:rPr>
              <a:t>PLU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然后点击“下一步”</a:t>
            </a:r>
          </a:p>
        </p:txBody>
      </p:sp>
      <p:sp>
        <p:nvSpPr>
          <p:cNvPr id="10" name="内容占位符 6"/>
          <p:cNvSpPr txBox="1">
            <a:spLocks/>
          </p:cNvSpPr>
          <p:nvPr/>
        </p:nvSpPr>
        <p:spPr>
          <a:xfrm>
            <a:off x="6106354" y="1227109"/>
            <a:ext cx="6017649" cy="1295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b="1" dirty="0">
                <a:latin typeface="微软雅黑"/>
                <a:ea typeface="微软雅黑"/>
              </a:rPr>
              <a:t>⑨</a:t>
            </a:r>
            <a:r>
              <a:rPr lang="zh-CN" altLang="en-US" sz="1600" b="1" dirty="0">
                <a:latin typeface="+mn-ea"/>
              </a:rPr>
              <a:t>配置向导：快捷键</a:t>
            </a:r>
            <a:endParaRPr lang="en-US" altLang="zh-CN" sz="16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点击“下一步”</a:t>
            </a:r>
          </a:p>
        </p:txBody>
      </p:sp>
      <p:sp>
        <p:nvSpPr>
          <p:cNvPr id="11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精函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TM-154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条码秤（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Windows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版本） </a:t>
            </a:r>
            <a:r>
              <a:rPr lang="en-US" altLang="zh-CN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TM-</a:t>
            </a:r>
            <a:r>
              <a:rPr lang="en-US" altLang="zh-CN" sz="1600" b="1" dirty="0" err="1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xA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2" y="2356780"/>
            <a:ext cx="5680756" cy="369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305" y="2356780"/>
            <a:ext cx="5680758" cy="3698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28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470263" y="1227109"/>
            <a:ext cx="4362994" cy="12953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b="1" dirty="0">
                <a:latin typeface="微软雅黑"/>
                <a:ea typeface="微软雅黑"/>
              </a:rPr>
              <a:t>⑩</a:t>
            </a:r>
            <a:r>
              <a:rPr lang="zh-CN" altLang="en-US" sz="1600" b="1" dirty="0">
                <a:latin typeface="+mn-ea"/>
              </a:rPr>
              <a:t>配置向导：导出到设备</a:t>
            </a:r>
            <a:endParaRPr lang="en-US" altLang="zh-CN" sz="16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双击“网络”</a:t>
            </a:r>
          </a:p>
        </p:txBody>
      </p:sp>
      <p:sp>
        <p:nvSpPr>
          <p:cNvPr id="10" name="内容占位符 6"/>
          <p:cNvSpPr txBox="1">
            <a:spLocks/>
          </p:cNvSpPr>
          <p:nvPr/>
        </p:nvSpPr>
        <p:spPr>
          <a:xfrm>
            <a:off x="5594253" y="1723828"/>
            <a:ext cx="6017649" cy="6477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点击“上传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/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下载”，下载成功即可</a:t>
            </a:r>
          </a:p>
        </p:txBody>
      </p:sp>
      <p:sp>
        <p:nvSpPr>
          <p:cNvPr id="11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精函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TM-154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条码秤（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Windows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版本） </a:t>
            </a:r>
            <a:r>
              <a:rPr lang="en-US" altLang="zh-CN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TM-</a:t>
            </a:r>
            <a:r>
              <a:rPr lang="en-US" altLang="zh-CN" sz="1600" b="1" dirty="0" err="1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xA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3"/>
          <a:stretch/>
        </p:blipFill>
        <p:spPr bwMode="auto">
          <a:xfrm>
            <a:off x="56961" y="2356780"/>
            <a:ext cx="5399942" cy="3698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786" y="2356780"/>
            <a:ext cx="6534698" cy="3698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15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412369" y="1709171"/>
            <a:ext cx="3816220" cy="36444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500" b="1" dirty="0">
                <a:latin typeface="+mn-ea"/>
              </a:rPr>
              <a:t>①基本设置</a:t>
            </a:r>
            <a:endParaRPr lang="en-US" altLang="zh-CN" sz="15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设置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—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外设设置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—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条码秤</a:t>
            </a:r>
            <a:endParaRPr lang="en-US" altLang="zh-CN" sz="1300" dirty="0">
              <a:solidFill>
                <a:srgbClr val="FF0000"/>
              </a:solidFill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选择精函条码秤，输入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IP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地址、店名、条码设置，点击“确认”</a:t>
            </a:r>
            <a:endParaRPr lang="en-US" altLang="zh-CN" sz="1300" dirty="0">
              <a:solidFill>
                <a:srgbClr val="FF0000"/>
              </a:solidFill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【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店名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】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即</a:t>
            </a:r>
            <a:r>
              <a:rPr lang="en-US" altLang="zh-CN" sz="1400" b="1" dirty="0">
                <a:solidFill>
                  <a:srgbClr val="FFC000"/>
                </a:solidFill>
                <a:latin typeface="微软雅黑" charset="0"/>
                <a:ea typeface="微软雅黑" charset="0"/>
              </a:rPr>
              <a:t>TM-</a:t>
            </a:r>
            <a:r>
              <a:rPr lang="en-US" altLang="zh-CN" sz="1400" b="1" dirty="0" err="1">
                <a:solidFill>
                  <a:srgbClr val="FFC000"/>
                </a:solidFill>
                <a:latin typeface="微软雅黑" charset="0"/>
                <a:ea typeface="微软雅黑" charset="0"/>
              </a:rPr>
              <a:t>xA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中配置向导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—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条码中标志一项</a:t>
            </a:r>
            <a:endParaRPr lang="en-US" altLang="zh-CN" sz="1300" dirty="0">
              <a:solidFill>
                <a:srgbClr val="FF0000"/>
              </a:solidFill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1300" dirty="0">
              <a:solidFill>
                <a:srgbClr val="FF0000"/>
              </a:solidFill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【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条码设置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】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即</a:t>
            </a:r>
            <a:r>
              <a:rPr lang="en-US" altLang="zh-CN" sz="1400" b="1" dirty="0">
                <a:solidFill>
                  <a:srgbClr val="FFC000"/>
                </a:solidFill>
                <a:latin typeface="微软雅黑" charset="0"/>
                <a:ea typeface="微软雅黑" charset="0"/>
              </a:rPr>
              <a:t>TM-</a:t>
            </a:r>
            <a:r>
              <a:rPr lang="en-US" altLang="zh-CN" sz="1400" b="1" dirty="0" err="1">
                <a:solidFill>
                  <a:srgbClr val="FFC000"/>
                </a:solidFill>
                <a:latin typeface="微软雅黑" charset="0"/>
                <a:ea typeface="微软雅黑" charset="0"/>
              </a:rPr>
              <a:t>xA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中配置向导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—</a:t>
            </a: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条码中类型，转换为字母即可，如：</a:t>
            </a:r>
            <a:r>
              <a:rPr lang="en-US" altLang="zh-CN" sz="1300" dirty="0">
                <a:solidFill>
                  <a:srgbClr val="FF0000"/>
                </a:solidFill>
                <a:latin typeface="+mn-ea"/>
              </a:rPr>
              <a:t>FFWWWWWEEEEEC</a:t>
            </a:r>
            <a:endParaRPr lang="zh-CN" altLang="en-US" sz="13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精函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TM-154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条码秤（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Windows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版本） 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终端设置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257" y="1038273"/>
            <a:ext cx="7072722" cy="530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436" y="3670262"/>
            <a:ext cx="10287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69" y="4882945"/>
            <a:ext cx="45815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3141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693410" y="6447155"/>
            <a:ext cx="1435100" cy="287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dirty="0">
                <a:solidFill>
                  <a:srgbClr val="62A39F"/>
                </a:solidFill>
                <a:latin typeface="微软雅黑" charset="0"/>
                <a:ea typeface="微软雅黑" charset="0"/>
              </a:rPr>
              <a:t>www.weipos.com</a:t>
            </a:r>
          </a:p>
        </p:txBody>
      </p:sp>
      <p:sp>
        <p:nvSpPr>
          <p:cNvPr id="8" name="内容占位符 6"/>
          <p:cNvSpPr txBox="1">
            <a:spLocks/>
          </p:cNvSpPr>
          <p:nvPr/>
        </p:nvSpPr>
        <p:spPr>
          <a:xfrm>
            <a:off x="847218" y="1343407"/>
            <a:ext cx="3816220" cy="473798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500" b="1" dirty="0">
                <a:latin typeface="+mn-ea"/>
              </a:rPr>
              <a:t>②商品设置</a:t>
            </a:r>
            <a:endParaRPr lang="en-US" altLang="zh-CN" sz="1500" b="1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300" dirty="0">
                <a:latin typeface="+mn-ea"/>
              </a:rPr>
              <a:t>基础资料</a:t>
            </a:r>
            <a:r>
              <a:rPr lang="en-US" altLang="zh-CN" sz="1300" dirty="0">
                <a:latin typeface="+mn-ea"/>
              </a:rPr>
              <a:t>—</a:t>
            </a:r>
            <a:r>
              <a:rPr lang="zh-CN" altLang="en-US" sz="1300" dirty="0">
                <a:latin typeface="+mn-ea"/>
              </a:rPr>
              <a:t>条码秤商品</a:t>
            </a:r>
            <a:endParaRPr lang="en-US" altLang="zh-CN" sz="1300" dirty="0"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商品管理：</a:t>
            </a:r>
            <a:r>
              <a:rPr lang="zh-CN" altLang="en-US" sz="1300" dirty="0">
                <a:latin typeface="+mn-ea"/>
              </a:rPr>
              <a:t>进入后，选择需要打印条码的商品</a:t>
            </a:r>
            <a:endParaRPr lang="en-US" altLang="zh-CN" sz="1300" dirty="0"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设置商品：</a:t>
            </a:r>
            <a:r>
              <a:rPr lang="zh-CN" altLang="en-US" sz="1300" dirty="0">
                <a:latin typeface="+mn-ea"/>
              </a:rPr>
              <a:t>点击商品，点击“设置商品”，可设置该商品快捷键。如：可乐的快捷键设置为“</a:t>
            </a:r>
            <a:r>
              <a:rPr lang="en-US" altLang="zh-CN" sz="1300" dirty="0">
                <a:latin typeface="+mn-ea"/>
              </a:rPr>
              <a:t>4</a:t>
            </a:r>
            <a:r>
              <a:rPr lang="zh-CN" altLang="en-US" sz="1300" dirty="0">
                <a:latin typeface="+mn-ea"/>
              </a:rPr>
              <a:t>”，商品销售时在称键盘上点击</a:t>
            </a:r>
            <a:r>
              <a:rPr lang="en-US" altLang="zh-CN" sz="1300" dirty="0">
                <a:latin typeface="+mn-ea"/>
              </a:rPr>
              <a:t>4</a:t>
            </a:r>
            <a:r>
              <a:rPr lang="zh-CN" altLang="en-US" sz="1300" dirty="0">
                <a:latin typeface="+mn-ea"/>
              </a:rPr>
              <a:t>，即可获取该商品信息，进行称重、计价、打印条码</a:t>
            </a:r>
            <a:endParaRPr lang="en-US" altLang="zh-CN" sz="1300" dirty="0"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重置快捷键：</a:t>
            </a:r>
            <a:r>
              <a:rPr lang="zh-CN" altLang="en-US" sz="1300" dirty="0">
                <a:latin typeface="+mn-ea"/>
              </a:rPr>
              <a:t>系统按照当前商品排列顺序，一键生成所有商品条码快捷键</a:t>
            </a:r>
            <a:endParaRPr lang="en-US" altLang="zh-CN" sz="1300" dirty="0"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打印：</a:t>
            </a:r>
            <a:r>
              <a:rPr lang="zh-CN" altLang="en-US" sz="1300" dirty="0">
                <a:latin typeface="+mn-ea"/>
              </a:rPr>
              <a:t>点击打印所有商品快捷键信息，方便操作员查阅</a:t>
            </a:r>
            <a:endParaRPr lang="en-US" altLang="zh-CN" sz="1300" dirty="0">
              <a:latin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300" dirty="0">
                <a:solidFill>
                  <a:srgbClr val="FF0000"/>
                </a:solidFill>
                <a:latin typeface="+mn-ea"/>
              </a:rPr>
              <a:t>同步商品：</a:t>
            </a:r>
            <a:r>
              <a:rPr lang="zh-CN" altLang="en-US" sz="1300" dirty="0">
                <a:latin typeface="+mn-ea"/>
              </a:rPr>
              <a:t>商品设置完成后，需要点击“同步商品”，将当前设置内容同步至条码秤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808" y="1118510"/>
            <a:ext cx="6921133" cy="51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标题 5"/>
          <p:cNvSpPr txBox="1">
            <a:spLocks/>
          </p:cNvSpPr>
          <p:nvPr/>
        </p:nvSpPr>
        <p:spPr>
          <a:xfrm>
            <a:off x="890428" y="608012"/>
            <a:ext cx="10515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精函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TM-154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条码秤（</a:t>
            </a:r>
            <a:r>
              <a:rPr lang="en-US" altLang="zh-CN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Windows</a:t>
            </a:r>
            <a:r>
              <a:rPr lang="zh-CN" altLang="en-US" sz="2000" b="1" dirty="0">
                <a:solidFill>
                  <a:srgbClr val="62A39F"/>
                </a:solidFill>
                <a:latin typeface="微软雅黑" pitchFamily="34" charset="-122"/>
                <a:ea typeface="微软雅黑" pitchFamily="34" charset="-122"/>
                <a:cs typeface="Calibri" charset="0"/>
              </a:rPr>
              <a:t>版本） </a:t>
            </a:r>
            <a:r>
              <a:rPr lang="zh-CN" altLang="en-US" sz="1600" b="1" dirty="0">
                <a:solidFill>
                  <a:srgbClr val="FFC000"/>
                </a:solidFill>
                <a:latin typeface="微软雅黑" charset="0"/>
                <a:ea typeface="微软雅黑" charset="0"/>
                <a:cs typeface="+mn-cs"/>
              </a:rPr>
              <a:t>终端设置</a:t>
            </a:r>
            <a:endParaRPr lang="en-US" altLang="zh-CN" sz="1600" b="1" dirty="0">
              <a:solidFill>
                <a:srgbClr val="FFC000"/>
              </a:solidFill>
              <a:latin typeface="微软雅黑" charset="0"/>
              <a:ea typeface="微软雅黑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56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469</Words>
  <Application>Microsoft Office PowerPoint</Application>
  <PresentationFormat>宽屏</PresentationFormat>
  <Paragraphs>55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等线</vt:lpstr>
      <vt:lpstr>等线 Light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894054851@qq.com</dc:creator>
  <cp:lastModifiedBy>894054851@qq.com</cp:lastModifiedBy>
  <cp:revision>1</cp:revision>
  <dcterms:created xsi:type="dcterms:W3CDTF">2017-03-16T03:42:43Z</dcterms:created>
  <dcterms:modified xsi:type="dcterms:W3CDTF">2017-03-16T03:43:33Z</dcterms:modified>
</cp:coreProperties>
</file>